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5" r:id="rId4"/>
    <p:sldId id="27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68" r:id="rId17"/>
    <p:sldId id="269" r:id="rId18"/>
    <p:sldId id="274" r:id="rId19"/>
    <p:sldId id="270" r:id="rId20"/>
    <p:sldId id="273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3" autoAdjust="0"/>
    <p:restoredTop sz="94646" autoAdjust="0"/>
  </p:normalViewPr>
  <p:slideViewPr>
    <p:cSldViewPr>
      <p:cViewPr varScale="1">
        <p:scale>
          <a:sx n="77" d="100"/>
          <a:sy n="77" d="100"/>
        </p:scale>
        <p:origin x="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665B3-40EC-CD40-A85D-75845FC1EE8D}" type="datetimeFigureOut">
              <a:rPr lang="en-US" smtClean="0"/>
              <a:t>2/28/26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CD80D-53C6-774C-9CB7-6AAEA4D9F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74DA-8B23-8246-8462-3489FB0EE01F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430FE-73C1-FD41-97A2-5D5834F7CB3E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AC153-2483-6C44-8237-DF3B5B1395CE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9EF42-54A6-5C46-8E83-F16AAEB83D72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4C2A-4365-4648-8ED5-58614F38284C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088A-980A-5E45-883E-04AEED267761}" type="datetime1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4486-0079-5A40-B4DD-8FDF1374BDB1}" type="datetime1">
              <a:rPr lang="en-US" smtClean="0"/>
              <a:t>2/28/26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23C5-D69A-B645-A3B4-2EFC512005D4}" type="datetime1">
              <a:rPr lang="en-US" smtClean="0"/>
              <a:t>2/28/26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FA71-F13C-B549-BEC7-2C2CFF6695EC}" type="datetime1">
              <a:rPr lang="en-US" smtClean="0"/>
              <a:t>2/28/26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3657-0B49-AB49-A27E-08E5146F4A0C}" type="datetime1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DA90-E87A-5343-BA76-57EB4CE39A8D}" type="datetime1">
              <a:rPr lang="en-US" smtClean="0"/>
              <a:t>2/28/26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45BC-CB66-CB4A-B2C0-26F01717EBE8}" type="datetime1">
              <a:rPr lang="en-US" smtClean="0"/>
              <a:t>2/28/26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CD47A9-A1B3-28BD-668C-46323DB86025}"/>
              </a:ext>
            </a:extLst>
          </p:cNvPr>
          <p:cNvSpPr/>
          <p:nvPr/>
        </p:nvSpPr>
        <p:spPr>
          <a:xfrm>
            <a:off x="10185400" y="2819400"/>
            <a:ext cx="4724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A8FC0-66D6-7333-4596-58D22760FBFF}"/>
              </a:ext>
            </a:extLst>
          </p:cNvPr>
          <p:cNvSpPr/>
          <p:nvPr/>
        </p:nvSpPr>
        <p:spPr>
          <a:xfrm>
            <a:off x="7061200" y="85344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D5742-08D9-6966-D1BD-91B7B370F736}"/>
              </a:ext>
            </a:extLst>
          </p:cNvPr>
          <p:cNvSpPr txBox="1"/>
          <p:nvPr/>
        </p:nvSpPr>
        <p:spPr>
          <a:xfrm>
            <a:off x="7061200" y="8534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Ehsan Hosseini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B125A-AEFD-454C-9E0F-B5B267A4743A}"/>
              </a:ext>
            </a:extLst>
          </p:cNvPr>
          <p:cNvSpPr/>
          <p:nvPr/>
        </p:nvSpPr>
        <p:spPr>
          <a:xfrm>
            <a:off x="9499600" y="85344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A1B55-8A4D-100D-CE06-96FDF029B5F5}"/>
              </a:ext>
            </a:extLst>
          </p:cNvPr>
          <p:cNvSpPr txBox="1"/>
          <p:nvPr/>
        </p:nvSpPr>
        <p:spPr>
          <a:xfrm>
            <a:off x="9499600" y="853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1404/12/11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F8EF84-607E-8CF5-EAC6-201A73F1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400" y="8351837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</a:t>
            </a:fld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D4ED0-0AF7-2CEF-DBAF-634AAD09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0"/>
            <a:ext cx="16256000" cy="9067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A16E6-7681-C0B0-E3D9-79DFFA3D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2E1B425-97B1-8F62-B687-3E711D3E504C}"/>
              </a:ext>
            </a:extLst>
          </p:cNvPr>
          <p:cNvSpPr txBox="1">
            <a:spLocks/>
          </p:cNvSpPr>
          <p:nvPr/>
        </p:nvSpPr>
        <p:spPr>
          <a:xfrm>
            <a:off x="127000" y="8534400"/>
            <a:ext cx="685800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000" b="1" smtClean="0"/>
              <a:pPr/>
              <a:t>10</a:t>
            </a:fld>
            <a:endParaRPr lang="en-US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BB58D27B-EA57-3EB8-0BBE-28F5B2C8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400" y="84698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11</a:t>
            </a:fld>
            <a:endParaRPr lang="en-US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9C85C80-5AA8-BCA0-0988-B12A1F08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400" y="8458200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12</a:t>
            </a:fld>
            <a:endParaRPr lang="en-US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927CD9F-D9A5-5E73-5CFE-C1018BC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000" y="86222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13</a:t>
            </a:fld>
            <a:endParaRPr lang="en-US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28977F1-3A38-27B1-36F7-FC0C4F5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3200" y="85460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14</a:t>
            </a:fld>
            <a:endParaRPr lang="en-US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1734EC-04BE-656F-39BE-A04ABF4D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5AF62-C9B9-8641-2D62-18128C79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9D8654D-E6AD-BE23-3E77-4EBF15351245}"/>
              </a:ext>
            </a:extLst>
          </p:cNvPr>
          <p:cNvSpPr txBox="1">
            <a:spLocks/>
          </p:cNvSpPr>
          <p:nvPr/>
        </p:nvSpPr>
        <p:spPr>
          <a:xfrm>
            <a:off x="203200" y="8546068"/>
            <a:ext cx="685800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000" b="1" smtClean="0"/>
              <a:pPr/>
              <a:t>15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3447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3852D29-90AE-4C9D-6F32-AABA081ABBA0}"/>
              </a:ext>
            </a:extLst>
          </p:cNvPr>
          <p:cNvSpPr txBox="1">
            <a:spLocks/>
          </p:cNvSpPr>
          <p:nvPr/>
        </p:nvSpPr>
        <p:spPr>
          <a:xfrm>
            <a:off x="50800" y="8534400"/>
            <a:ext cx="685800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000" b="1" smtClean="0"/>
              <a:pPr/>
              <a:t>16</a:t>
            </a:fld>
            <a:endParaRPr lang="en-US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982B28-4D43-7C0C-8729-AFAE8478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142993-0316-84E2-F9A5-E8D183C9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6200"/>
            <a:ext cx="16256000" cy="9067800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D9F9DCE-4C54-F50C-5B05-082317854C10}"/>
              </a:ext>
            </a:extLst>
          </p:cNvPr>
          <p:cNvSpPr txBox="1">
            <a:spLocks/>
          </p:cNvSpPr>
          <p:nvPr/>
        </p:nvSpPr>
        <p:spPr>
          <a:xfrm>
            <a:off x="50800" y="8622268"/>
            <a:ext cx="685800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000" b="1" smtClean="0"/>
              <a:pPr/>
              <a:t>17</a:t>
            </a:fld>
            <a:endParaRPr lang="en-US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8DCA54-742E-935D-4176-04C84BA5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79E8B1FF-2095-EC34-0BB7-8B82A645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000" y="8534400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672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1EA20624-165B-82F9-BB56-BC3A2DB9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" y="85460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19</a:t>
            </a:fld>
            <a:endParaRPr lang="en-US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097B9-81A7-75C8-865B-82FB69BF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6256000" cy="914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ED8A8-A530-F661-B0FC-A0AE38D6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6200" y="8534400"/>
            <a:ext cx="685800" cy="381000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62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525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D1837B-902C-E355-AEF8-E2971740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5AB650-1142-E406-845E-EE02ABD7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00" y="845820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698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1A614-971E-F046-5110-D899E31C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2A466-EAC0-95EF-F6AE-FBDDE6B9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16256000" cy="91440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C293BBBA-F49F-5310-0CC5-8B151D5AE8AB}"/>
              </a:ext>
            </a:extLst>
          </p:cNvPr>
          <p:cNvSpPr txBox="1">
            <a:spLocks/>
          </p:cNvSpPr>
          <p:nvPr/>
        </p:nvSpPr>
        <p:spPr>
          <a:xfrm>
            <a:off x="203200" y="8469868"/>
            <a:ext cx="685800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000" b="1" smtClean="0"/>
              <a:pPr/>
              <a:t>4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7180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56DDB-C922-5FF8-44B1-64B59DFC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400" y="8305800"/>
            <a:ext cx="533400" cy="609600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5</a:t>
            </a:fld>
            <a:endParaRPr lang="en-US" sz="2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44F62E13-D1A0-9AA7-D711-33B65374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" y="84698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6</a:t>
            </a:fld>
            <a:endParaRPr lang="en-US" sz="2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449BC7C-3862-63F6-0681-B1FC6FC6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600" y="85460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7</a:t>
            </a:fld>
            <a:endParaRPr lang="en-US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EDD6D47-C8D2-4A9A-13D1-674B24CC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3200" y="8546068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8</a:t>
            </a:fld>
            <a:endParaRPr lang="en-US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759E090-2E78-7101-FD6A-E6153B1A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600" y="8458200"/>
            <a:ext cx="685800" cy="369332"/>
          </a:xfrm>
        </p:spPr>
        <p:txBody>
          <a:bodyPr/>
          <a:lstStyle/>
          <a:p>
            <a:fld id="{B6F15528-21DE-4FAA-801E-634DDDAF4B2B}" type="slidenum">
              <a:rPr lang="en-US" sz="2000" b="1" smtClean="0"/>
              <a:pPr/>
              <a:t>9</a:t>
            </a:fld>
            <a:endParaRPr lang="en-US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5584</TotalTime>
  <Words>26</Words>
  <Application>Microsoft Macintosh PowerPoint</Application>
  <PresentationFormat>Custom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ehsan</cp:lastModifiedBy>
  <cp:revision>5</cp:revision>
  <dcterms:created xsi:type="dcterms:W3CDTF">2006-08-16T00:00:00Z</dcterms:created>
  <dcterms:modified xsi:type="dcterms:W3CDTF">2026-03-03T10:46:36Z</dcterms:modified>
</cp:coreProperties>
</file>